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0" autoAdjust="0"/>
    <p:restoredTop sz="94638" autoAdjust="0"/>
  </p:normalViewPr>
  <p:slideViewPr>
    <p:cSldViewPr>
      <p:cViewPr varScale="1">
        <p:scale>
          <a:sx n="88" d="100"/>
          <a:sy n="88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448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Предоставление дополнительной  услуги «Дизайн-деятельность»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группе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общеразвивающей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направленности детей 4-5 лет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780928"/>
            <a:ext cx="8784976" cy="38884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Picture 2" descr="E:\последнее фото с фотоаппарата\P1050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068960"/>
            <a:ext cx="3931789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Picture 2" descr="C:\Users\Дом\Desktop\марина\фото детский сад\P105026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068960"/>
            <a:ext cx="4320479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~PP3666.WAV">
            <a:hlinkClick r:id="" action="ppaction://media"/>
          </p:cNvPr>
          <p:cNvPicPr>
            <a:picLocks noRot="1" noChangeAspect="1"/>
          </p:cNvPicPr>
          <p:nvPr>
            <a:wavAudioFile r:embed="rId1" name="~PP3666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скрапбукинг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 </a:t>
            </a:r>
            <a:r>
              <a:rPr lang="ru-RU" sz="2800" b="1" dirty="0" err="1" smtClean="0"/>
              <a:t>Скрапбукинг</a:t>
            </a:r>
            <a:r>
              <a:rPr lang="ru-RU" sz="2800" b="1" dirty="0" smtClean="0"/>
              <a:t> </a:t>
            </a:r>
            <a:r>
              <a:rPr lang="ru-RU" sz="2800" dirty="0" smtClean="0"/>
              <a:t>– направление декоративно-прикладного творчества. В программе предлагается работа по изготовлению поздравительных открыток, панно, оформлению шкатулок, используя специальные инструменты и материалы для </a:t>
            </a:r>
            <a:r>
              <a:rPr lang="ru-RU" sz="2800" dirty="0" err="1" smtClean="0"/>
              <a:t>скрапбукинга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7" name="Picture 3" descr="F:\DCIM\106_PANA\P1060223.JPG"/>
          <p:cNvPicPr>
            <a:picLocks noChangeAspect="1" noChangeArrowheads="1"/>
          </p:cNvPicPr>
          <p:nvPr/>
        </p:nvPicPr>
        <p:blipFill>
          <a:blip r:embed="rId2" cstate="print"/>
          <a:srcRect l="1041" t="10964" r="9465"/>
          <a:stretch>
            <a:fillRect/>
          </a:stretch>
        </p:blipFill>
        <p:spPr>
          <a:xfrm rot="5400000">
            <a:off x="308436" y="3804132"/>
            <a:ext cx="283849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:\24610-4.jpg"/>
          <p:cNvPicPr>
            <a:picLocks noChangeAspect="1" noChangeArrowheads="1"/>
          </p:cNvPicPr>
          <p:nvPr/>
        </p:nvPicPr>
        <p:blipFill>
          <a:blip r:embed="rId3" cstate="print"/>
          <a:srcRect l="13968" t="4469" r="15636" b="6139"/>
          <a:stretch>
            <a:fillRect/>
          </a:stretch>
        </p:blipFill>
        <p:spPr bwMode="auto">
          <a:xfrm>
            <a:off x="3347865" y="3645024"/>
            <a:ext cx="2742288" cy="281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C:\Users\Дом\Desktop\марина\фото конкурс\P1060215.JPG"/>
          <p:cNvPicPr>
            <a:picLocks noChangeAspect="1" noChangeArrowheads="1"/>
          </p:cNvPicPr>
          <p:nvPr/>
        </p:nvPicPr>
        <p:blipFill>
          <a:blip r:embed="rId4" cstate="print"/>
          <a:srcRect l="11363" t="7692" r="15909" b="13461"/>
          <a:stretch>
            <a:fillRect/>
          </a:stretch>
        </p:blipFill>
        <p:spPr bwMode="auto">
          <a:xfrm>
            <a:off x="6372200" y="3645024"/>
            <a:ext cx="235359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Поделки из круп и подручных материалов</a:t>
            </a:r>
            <a:endParaRPr lang="ru-RU" dirty="0"/>
          </a:p>
        </p:txBody>
      </p:sp>
      <p:pic>
        <p:nvPicPr>
          <p:cNvPr id="4" name="Picture 4" descr="C:\Users\Дом\Desktop\045fa4d3f46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384376" cy="2448018"/>
          </a:xfrm>
          <a:prstGeom prst="rect">
            <a:avLst/>
          </a:prstGeom>
          <a:noFill/>
        </p:spPr>
      </p:pic>
      <p:pic>
        <p:nvPicPr>
          <p:cNvPr id="5" name="Picture 2" descr="C:\Users\Дом\Desktop\e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3384376" cy="2622566"/>
          </a:xfrm>
          <a:prstGeom prst="rect">
            <a:avLst/>
          </a:prstGeom>
          <a:noFill/>
        </p:spPr>
      </p:pic>
      <p:pic>
        <p:nvPicPr>
          <p:cNvPr id="6" name="Picture 3" descr="C:\Users\Дом\Desktop\0000053348_073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1522556"/>
            <a:ext cx="4131877" cy="5002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206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08712"/>
          </a:xfrm>
        </p:spPr>
        <p:txBody>
          <a:bodyPr/>
          <a:lstStyle/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чего нужны занятия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дизайн-деятельнстью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ребенку?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Занятия продуктивной деятельностью </a:t>
            </a:r>
          </a:p>
          <a:p>
            <a:pPr>
              <a:buNone/>
            </a:pPr>
            <a:r>
              <a:rPr lang="ru-RU" dirty="0" smtClean="0"/>
              <a:t>развивают мелкую моторику рук, что способствует развитию речи детей;</a:t>
            </a:r>
          </a:p>
          <a:p>
            <a:pPr>
              <a:buNone/>
            </a:pPr>
            <a:r>
              <a:rPr lang="ru-RU" dirty="0" smtClean="0"/>
              <a:t>- занятия дизайн – деятельностью способствуют  развитию творческих способностей,  воображения, а также самостоятельности, настойчивости, аккуратности, трудолюбия;</a:t>
            </a:r>
          </a:p>
          <a:p>
            <a:pPr>
              <a:buNone/>
            </a:pPr>
            <a:r>
              <a:rPr lang="ru-RU" dirty="0" smtClean="0"/>
              <a:t>- осуществляется  формирование у детей чувства прекрасного </a:t>
            </a:r>
            <a:endParaRPr lang="ru-RU" dirty="0"/>
          </a:p>
        </p:txBody>
      </p:sp>
      <p:pic>
        <p:nvPicPr>
          <p:cNvPr id="4" name="~PP10.WAV">
            <a:hlinkClick r:id="" action="ppaction://media"/>
          </p:cNvPr>
          <p:cNvPicPr>
            <a:picLocks noRot="1" noChangeAspect="1"/>
          </p:cNvPicPr>
          <p:nvPr>
            <a:wavAudioFile r:embed="rId1" name="~PP10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какой программе будет осуществляться работа с детьми?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Авторская программа по </a:t>
            </a:r>
            <a:r>
              <a:rPr lang="ru-RU" sz="4400" dirty="0" err="1" smtClean="0"/>
              <a:t>дизайн-деятельности</a:t>
            </a:r>
            <a:r>
              <a:rPr lang="ru-RU" sz="4400" dirty="0" smtClean="0"/>
              <a:t> «Фантазия», разработанная  для детей </a:t>
            </a:r>
            <a:r>
              <a:rPr lang="ru-RU" sz="4400" dirty="0" smtClean="0"/>
              <a:t>4-5 </a:t>
            </a:r>
            <a:r>
              <a:rPr lang="ru-RU" sz="4400" dirty="0" smtClean="0"/>
              <a:t>лет </a:t>
            </a:r>
          </a:p>
          <a:p>
            <a:pPr>
              <a:buNone/>
            </a:pPr>
            <a:r>
              <a:rPr lang="ru-RU" sz="2800" dirty="0" smtClean="0"/>
              <a:t>                           </a:t>
            </a:r>
          </a:p>
          <a:p>
            <a:pPr>
              <a:buNone/>
            </a:pPr>
            <a:r>
              <a:rPr lang="ru-RU" sz="2800" dirty="0" smtClean="0"/>
              <a:t>                                          </a:t>
            </a:r>
            <a:r>
              <a:rPr lang="ru-RU" sz="3600" i="1" dirty="0" smtClean="0"/>
              <a:t>Автор: </a:t>
            </a:r>
            <a:r>
              <a:rPr lang="ru-RU" sz="3600" i="1" dirty="0" err="1" smtClean="0"/>
              <a:t>Гусляева</a:t>
            </a:r>
            <a:r>
              <a:rPr lang="ru-RU" sz="3600" i="1" dirty="0" smtClean="0"/>
              <a:t> Марина </a:t>
            </a:r>
          </a:p>
          <a:p>
            <a:pPr>
              <a:buNone/>
            </a:pPr>
            <a:r>
              <a:rPr lang="ru-RU" sz="3600" i="1" dirty="0" smtClean="0"/>
              <a:t>                                          Александровна</a:t>
            </a:r>
            <a:endParaRPr lang="ru-RU" sz="3600" i="1" dirty="0"/>
          </a:p>
        </p:txBody>
      </p:sp>
      <p:pic>
        <p:nvPicPr>
          <p:cNvPr id="4" name="~PP1369.WAV">
            <a:hlinkClick r:id="" action="ppaction://media"/>
          </p:cNvPr>
          <p:cNvPicPr>
            <a:picLocks noRot="1" noChangeAspect="1"/>
          </p:cNvPicPr>
          <p:nvPr>
            <a:wavAudioFile r:embed="rId1" name="~PP1369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каких разделов состоит программа?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4800" dirty="0" err="1" smtClean="0">
                <a:cs typeface="Times New Roman" pitchFamily="18" charset="0"/>
              </a:rPr>
              <a:t>Экопластика</a:t>
            </a:r>
            <a:endParaRPr lang="ru-RU" sz="4800" dirty="0" smtClean="0">
              <a:cs typeface="Times New Roman" pitchFamily="18" charset="0"/>
            </a:endParaRPr>
          </a:p>
          <a:p>
            <a:r>
              <a:rPr lang="ru-RU" sz="4800" dirty="0" err="1" smtClean="0">
                <a:cs typeface="Times New Roman" pitchFamily="18" charset="0"/>
              </a:rPr>
              <a:t>Бумагопластика</a:t>
            </a:r>
            <a:endParaRPr lang="ru-RU" sz="4800" dirty="0" smtClean="0">
              <a:cs typeface="Times New Roman" pitchFamily="18" charset="0"/>
            </a:endParaRPr>
          </a:p>
          <a:p>
            <a:r>
              <a:rPr lang="ru-RU" sz="4800" dirty="0" err="1" smtClean="0">
                <a:cs typeface="Times New Roman" pitchFamily="18" charset="0"/>
              </a:rPr>
              <a:t>Тестопластика</a:t>
            </a:r>
            <a:endParaRPr lang="ru-RU" sz="4800" dirty="0" smtClean="0">
              <a:cs typeface="Times New Roman" pitchFamily="18" charset="0"/>
            </a:endParaRPr>
          </a:p>
          <a:p>
            <a:r>
              <a:rPr lang="ru-RU" sz="4800" dirty="0" err="1" smtClean="0">
                <a:cs typeface="Times New Roman" pitchFamily="18" charset="0"/>
              </a:rPr>
              <a:t>Скрапбукинг</a:t>
            </a:r>
            <a:endParaRPr lang="ru-RU" sz="4800" dirty="0" smtClean="0">
              <a:cs typeface="Times New Roman" pitchFamily="18" charset="0"/>
            </a:endParaRPr>
          </a:p>
          <a:p>
            <a:r>
              <a:rPr lang="ru-RU" sz="4800" dirty="0" smtClean="0">
                <a:cs typeface="Times New Roman" pitchFamily="18" charset="0"/>
              </a:rPr>
              <a:t>Поделки из круп и подручных материалов</a:t>
            </a:r>
            <a:endParaRPr lang="ru-RU" sz="4800" dirty="0">
              <a:cs typeface="Times New Roman" pitchFamily="18" charset="0"/>
            </a:endParaRPr>
          </a:p>
        </p:txBody>
      </p:sp>
      <p:pic>
        <p:nvPicPr>
          <p:cNvPr id="4" name="~PP2431.WAV">
            <a:hlinkClick r:id="" action="ppaction://media"/>
          </p:cNvPr>
          <p:cNvPicPr>
            <a:picLocks noRot="1" noChangeAspect="1"/>
          </p:cNvPicPr>
          <p:nvPr>
            <a:wavAudioFile r:embed="rId1" name="~PP2431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экопластика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4726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3600" b="1" dirty="0" err="1" smtClean="0"/>
              <a:t>Экопластика</a:t>
            </a:r>
            <a:r>
              <a:rPr lang="ru-RU" sz="3600" dirty="0" smtClean="0"/>
              <a:t> </a:t>
            </a:r>
            <a:r>
              <a:rPr lang="ru-RU" sz="3600" b="1" dirty="0" smtClean="0"/>
              <a:t>–</a:t>
            </a:r>
            <a:r>
              <a:rPr lang="ru-RU" sz="3600" dirty="0" smtClean="0"/>
              <a:t> вид детского художественного творчества, в котором художественные образы создаются из разных природных материалов. Этот вид деятельности в программе предполагает выполнение аппликаций из засушенных листьев и изготовление объемных поделок из шишек, скорлупы грецкого ореха, крылаток клёна и т.д.</a:t>
            </a:r>
          </a:p>
          <a:p>
            <a:endParaRPr lang="ru-RU" sz="3600" dirty="0"/>
          </a:p>
        </p:txBody>
      </p:sp>
      <p:pic>
        <p:nvPicPr>
          <p:cNvPr id="4" name="~PP3978.WAV">
            <a:hlinkClick r:id="" action="ppaction://media"/>
          </p:cNvPr>
          <p:cNvPicPr>
            <a:picLocks noRot="1" noChangeAspect="1"/>
          </p:cNvPicPr>
          <p:nvPr>
            <a:wavAudioFile r:embed="rId1" name="~PP3978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624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Дом\Desktop\1333204295_ezik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0000"/>
          </a:blip>
          <a:srcRect b="10526"/>
          <a:stretch>
            <a:fillRect/>
          </a:stretch>
        </p:blipFill>
        <p:spPr bwMode="auto">
          <a:xfrm>
            <a:off x="395536" y="332656"/>
            <a:ext cx="410445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Дом\Desktop\0_648d6_67416cc5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3816424" cy="2746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Дом\Desktop\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4248472" cy="3035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Дом\Desktop\0_7afdf_d8dcbd47_XL.jpg"/>
          <p:cNvPicPr>
            <a:picLocks noChangeAspect="1" noChangeArrowheads="1"/>
          </p:cNvPicPr>
          <p:nvPr/>
        </p:nvPicPr>
        <p:blipFill>
          <a:blip r:embed="rId6" cstate="print"/>
          <a:srcRect l="47469" t="29791" r="-213" b="3900"/>
          <a:stretch>
            <a:fillRect/>
          </a:stretch>
        </p:blipFill>
        <p:spPr bwMode="auto">
          <a:xfrm>
            <a:off x="4860032" y="3429000"/>
            <a:ext cx="3816424" cy="303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~PP2289.WAV">
            <a:hlinkClick r:id="" action="ppaction://media"/>
          </p:cNvPr>
          <p:cNvPicPr>
            <a:picLocks noRot="1" noChangeAspect="1"/>
          </p:cNvPicPr>
          <p:nvPr>
            <a:wavAudioFile r:embed="rId1" name="~PP2289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бумагопластика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4000" b="1" dirty="0" err="1" smtClean="0"/>
              <a:t>Бумагопластика</a:t>
            </a:r>
            <a:r>
              <a:rPr lang="ru-RU" sz="4000" dirty="0" smtClean="0"/>
              <a:t> – вид детского художественного творчества, в котором художественные образы создаются из разных видов бумаги. В программе предлагается работа по изготовлению объёмных аппликаций, с использованием мятых салфеток, плоскостных изображений, объёмных поделок из разных видов бумаги.</a:t>
            </a:r>
            <a:endParaRPr lang="ru-RU" sz="4000" dirty="0"/>
          </a:p>
        </p:txBody>
      </p:sp>
      <p:pic>
        <p:nvPicPr>
          <p:cNvPr id="4" name="~PP958.WAV">
            <a:hlinkClick r:id="" action="ppaction://media"/>
          </p:cNvPr>
          <p:cNvPicPr>
            <a:picLocks noRot="1" noChangeAspect="1"/>
          </p:cNvPicPr>
          <p:nvPr>
            <a:wavAudioFile r:embed="rId1" name="~PP958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552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ом\Desktop\2005072-50f709fbb05ddbf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032448" cy="3028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Дом\Desktop\podelka_solnyshko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4248472" cy="2995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Дом\Desktop\874e479cb05f6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410445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Дом\Desktop\korabli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24847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~PP2771.WAV">
            <a:hlinkClick r:id="" action="ppaction://media"/>
          </p:cNvPr>
          <p:cNvPicPr>
            <a:picLocks noRot="1" noChangeAspect="1"/>
          </p:cNvPicPr>
          <p:nvPr>
            <a:wavAudioFile r:embed="rId1" name="~PP2771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тестопластика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13384"/>
            <a:ext cx="8856984" cy="5355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b="1" dirty="0" smtClean="0"/>
              <a:t>   </a:t>
            </a:r>
            <a:r>
              <a:rPr lang="ru-RU" sz="2800" b="1" dirty="0" err="1" smtClean="0"/>
              <a:t>Тестопластика</a:t>
            </a:r>
            <a:r>
              <a:rPr lang="ru-RU" sz="2800" dirty="0" smtClean="0"/>
              <a:t> – вид детского художественного творчества, в котором художественные образы создаются из соленого теста. </a:t>
            </a:r>
          </a:p>
          <a:p>
            <a:endParaRPr lang="ru-RU" dirty="0"/>
          </a:p>
        </p:txBody>
      </p:sp>
      <p:pic>
        <p:nvPicPr>
          <p:cNvPr id="5" name="Picture 4" descr="C:\Users\Дом\Desktop\марина\фото детский сад\P1050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4104456" cy="3456384"/>
          </a:xfrm>
          <a:prstGeom prst="rect">
            <a:avLst/>
          </a:prstGeom>
          <a:noFill/>
        </p:spPr>
      </p:pic>
      <p:pic>
        <p:nvPicPr>
          <p:cNvPr id="7" name="Picture 5" descr="C:\Users\Дом\Desktop\марина\фото детский сад\P1050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4032448" cy="3456384"/>
          </a:xfrm>
          <a:prstGeom prst="rect">
            <a:avLst/>
          </a:prstGeom>
          <a:noFill/>
        </p:spPr>
      </p:pic>
      <p:pic>
        <p:nvPicPr>
          <p:cNvPr id="8" name="~PP659.WAV">
            <a:hlinkClick r:id="" action="ppaction://media"/>
          </p:cNvPr>
          <p:cNvPicPr>
            <a:picLocks noRot="1" noChangeAspect="1"/>
          </p:cNvPicPr>
          <p:nvPr>
            <a:wavAudioFile r:embed="rId1" name="~PP659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261</Words>
  <Application>Microsoft Office PowerPoint</Application>
  <PresentationFormat>Экран (4:3)</PresentationFormat>
  <Paragraphs>33</Paragraphs>
  <Slides>12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Предоставление дополнительной  услуги «Дизайн-деятельность»  в группе общеразвивающей направленности детей 4-5 лет</vt:lpstr>
      <vt:lpstr>Для чего нужны занятия дизайн-деятельнстью ребенку?</vt:lpstr>
      <vt:lpstr>По какой программе будет осуществляться работа с детьми?</vt:lpstr>
      <vt:lpstr>Из каких разделов состоит программа?</vt:lpstr>
      <vt:lpstr>Что такое экопластика?</vt:lpstr>
      <vt:lpstr>Слайд 6</vt:lpstr>
      <vt:lpstr>Что такое бумагопластика?</vt:lpstr>
      <vt:lpstr>Слайд 8</vt:lpstr>
      <vt:lpstr>Что такое тестопластика?</vt:lpstr>
      <vt:lpstr>Что такое скрапбукинг?</vt:lpstr>
      <vt:lpstr>Поделки из круп и подручных материалов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дополнительной платной услуги «Дизайн-деятельность» в группе общеразвивающей направленности детей 3-4 лет</dc:title>
  <dc:creator>Дом</dc:creator>
  <cp:lastModifiedBy>Дом</cp:lastModifiedBy>
  <cp:revision>32</cp:revision>
  <dcterms:created xsi:type="dcterms:W3CDTF">2014-09-06T17:49:02Z</dcterms:created>
  <dcterms:modified xsi:type="dcterms:W3CDTF">2016-04-24T12:45:23Z</dcterms:modified>
</cp:coreProperties>
</file>