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76" r:id="rId5"/>
    <p:sldId id="269" r:id="rId6"/>
    <p:sldId id="275" r:id="rId7"/>
    <p:sldId id="274" r:id="rId8"/>
    <p:sldId id="266" r:id="rId9"/>
    <p:sldId id="262" r:id="rId10"/>
    <p:sldId id="264" r:id="rId11"/>
    <p:sldId id="272" r:id="rId12"/>
    <p:sldId id="273" r:id="rId13"/>
    <p:sldId id="263" r:id="rId14"/>
    <p:sldId id="270" r:id="rId15"/>
    <p:sldId id="260" r:id="rId16"/>
    <p:sldId id="261" r:id="rId17"/>
    <p:sldId id="268" r:id="rId18"/>
    <p:sldId id="280" r:id="rId19"/>
    <p:sldId id="267" r:id="rId20"/>
    <p:sldId id="277" r:id="rId21"/>
    <p:sldId id="279" r:id="rId22"/>
    <p:sldId id="278" r:id="rId23"/>
    <p:sldId id="282" r:id="rId24"/>
    <p:sldId id="281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5F44"/>
    <a:srgbClr val="996633"/>
    <a:srgbClr val="6D4A35"/>
    <a:srgbClr val="9F8AB8"/>
    <a:srgbClr val="96613A"/>
    <a:srgbClr val="6B2381"/>
    <a:srgbClr val="8E8C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266429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sz="6000" b="1" cap="none" spc="0">
                <a:ln w="5080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356992"/>
            <a:ext cx="4968552" cy="3168352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D:\Рабоч папка\в 08 2014\мб\ист\6814638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3"/>
          <a:stretch/>
        </p:blipFill>
        <p:spPr bwMode="auto">
          <a:xfrm>
            <a:off x="539552" y="3021842"/>
            <a:ext cx="3096344" cy="34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613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251520" y="260648"/>
            <a:ext cx="8640960" cy="6408712"/>
          </a:xfrm>
          <a:prstGeom prst="frame">
            <a:avLst>
              <a:gd name="adj1" fmla="val 1918"/>
            </a:avLst>
          </a:prstGeom>
          <a:blipFill>
            <a:blip r:embed="rId13" cstate="print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352928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438527"/>
            <a:ext cx="39239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kern="1200" cap="none" spc="0" dirty="0" smtClean="0">
                <a:ln w="50800"/>
                <a:solidFill>
                  <a:srgbClr val="8C5F44"/>
                </a:solidFill>
                <a:effectLst/>
                <a:latin typeface="Mistral" pitchFamily="66" charset="0"/>
                <a:ea typeface="+mn-ea"/>
                <a:cs typeface="+mn-cs"/>
              </a:rPr>
              <a:t>М.Н.Бурмистрова – Е.В.Акчурина</a:t>
            </a:r>
            <a:endParaRPr lang="ru-RU" sz="2400" b="1" kern="1200" cap="none" spc="0" dirty="0">
              <a:ln w="50800"/>
              <a:solidFill>
                <a:srgbClr val="8C5F44"/>
              </a:solidFill>
              <a:effectLst/>
              <a:latin typeface="Mistral" pitchFamily="66" charset="0"/>
              <a:ea typeface="+mn-ea"/>
              <a:cs typeface="+mn-cs"/>
            </a:endParaRPr>
          </a:p>
        </p:txBody>
      </p:sp>
      <p:pic>
        <p:nvPicPr>
          <p:cNvPr id="10" name="Picture 2" descr="D:\Рабоч папка\в 08 2014\мб\ист\68146387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3"/>
          <a:stretch/>
        </p:blipFill>
        <p:spPr bwMode="auto">
          <a:xfrm flipH="1">
            <a:off x="7701068" y="5301208"/>
            <a:ext cx="1317172" cy="146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50800"/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3200" b="1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b="1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b="1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b="1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b="1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136904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Путешествие в Древнюю Киевскую Русь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презентации</a:t>
            </a:r>
            <a:endParaRPr lang="ru-RU" dirty="0"/>
          </a:p>
        </p:txBody>
      </p:sp>
      <p:pic>
        <p:nvPicPr>
          <p:cNvPr id="2052" name="Picture 4" descr="C:\Users\Дом\Desktop\2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5321822" cy="366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Дом\Desktop\RBvjMXJay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6632"/>
            <a:ext cx="5256584" cy="656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 descr="C:\Users\Дом\Desktop\князь\hss1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1077"/>
            <a:ext cx="4320480" cy="6042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Дом\Desktop\князь\jesus_restoring_life_to_a_little_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08018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Users\Дом\Desktop\князь\children-jesus-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Users\Дом\Desktop\107916401_1248811413_kreshenie_vladim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4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C:\Users\Дом\Desktop\князь\Krasnoe.Solnyshko.avi_snapshot_03.14_[2014.11.22_05.25.5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C:\Users\Дом\Desktop\князь\3123-4384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568952" cy="658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C:\Users\Дом\Desktop\князь\vladimir_kniaz-028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3995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Дом\Desktop\князь\71896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032448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 descr="C:\Users\Дом\Desktop\князь\2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3681"/>
            <a:ext cx="8784976" cy="658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http://magura.com.ua/sites/default/files/16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 descr="C:\Users\Дом\Desktop\князь\Kreschenie_r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20472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Дом\Desktop\y025dodZm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48472" cy="637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Дом\Desktop\1427023942_5.-svyatoj-ravnoapostolnyj-knyaz-v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127528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Дом\Desktop\князь\N.M-Kreshhenie-R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95261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ttp://www.kavicom.ru/uploads/photos/original/214d2d4cf88f567ca9f420185e27795c.jpg"/>
          <p:cNvPicPr>
            <a:picLocks noChangeAspect="1" noChangeArrowheads="1"/>
          </p:cNvPicPr>
          <p:nvPr/>
        </p:nvPicPr>
        <p:blipFill>
          <a:blip r:embed="rId2" cstate="print"/>
          <a:srcRect b="4720"/>
          <a:stretch>
            <a:fillRect/>
          </a:stretch>
        </p:blipFill>
        <p:spPr bwMode="auto">
          <a:xfrm>
            <a:off x="323529" y="709754"/>
            <a:ext cx="4104455" cy="5940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ru3.anyfad.com/items/t1@bf3ad7e4-ae88-40ba-a6b9-b7233fb8cb00/Hram-na-Ru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4284476" cy="5712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589240"/>
            <a:ext cx="3672408" cy="4320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sz="29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Покровский собор</a:t>
            </a:r>
            <a:endParaRPr lang="ru-RU" sz="29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troica-tmb.ru/files/2015/06/y33AfZwzD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392488" cy="4298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6381328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Свято-Троицкий храм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-5.photosight.ru/48f/5828740_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417646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6309320"/>
            <a:ext cx="396044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Вознесенский собор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877272"/>
            <a:ext cx="5112568" cy="4320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79541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6866" name="Picture 2" descr="C:\Users\Дом\Desktop\князь\pgji7gvCt6g.jpg"/>
          <p:cNvPicPr>
            <a:picLocks noChangeAspect="1" noChangeArrowheads="1"/>
          </p:cNvPicPr>
          <p:nvPr/>
        </p:nvPicPr>
        <p:blipFill>
          <a:blip r:embed="rId2" cstate="print"/>
          <a:srcRect t="2240"/>
          <a:stretch>
            <a:fillRect/>
          </a:stretch>
        </p:blipFill>
        <p:spPr bwMode="auto">
          <a:xfrm>
            <a:off x="179512" y="188640"/>
            <a:ext cx="8784976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661248"/>
            <a:ext cx="367240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725144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7892" name="Picture 4" descr="http://www.temples.ru/private/f000204/204_0076599b.jpg"/>
          <p:cNvPicPr>
            <a:picLocks noChangeAspect="1" noChangeArrowheads="1"/>
          </p:cNvPicPr>
          <p:nvPr/>
        </p:nvPicPr>
        <p:blipFill>
          <a:blip r:embed="rId2" cstate="print"/>
          <a:srcRect l="3750"/>
          <a:stretch>
            <a:fillRect/>
          </a:stretch>
        </p:blipFill>
        <p:spPr bwMode="auto">
          <a:xfrm>
            <a:off x="251520" y="2636912"/>
            <a:ext cx="554461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4" name="Picture 6" descr="http://www.onlinetambov.ru/photo/2014/Juliana_B_SPORT/IMG_052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52225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661248"/>
            <a:ext cx="367240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725144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8914" name="Picture 2" descr="http://cs418918.vk.me/v418918013/9598/naeQpV1lAs4.jpg"/>
          <p:cNvPicPr>
            <a:picLocks noChangeAspect="1" noChangeArrowheads="1"/>
          </p:cNvPicPr>
          <p:nvPr/>
        </p:nvPicPr>
        <p:blipFill>
          <a:blip r:embed="rId2" cstate="print"/>
          <a:srcRect t="6155" b="3983"/>
          <a:stretch>
            <a:fillRect/>
          </a:stretch>
        </p:blipFill>
        <p:spPr bwMode="auto">
          <a:xfrm>
            <a:off x="179512" y="188640"/>
            <a:ext cx="8761096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Дом\Desktop\князь\9oboev.ru-19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Дом\Desktop\князь\6dbc3768420402718c73c670d4e531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8515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Дом\Desktop\князь\74c05b0ed586333_1159.c0fe556336_p-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Дом\Desktop\князь\112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Дом\Desktop\князь\XcyPVqmWo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532859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Дом\Desktop\князь\9285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384376" cy="4870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Дом\Desktop\выбор ве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6632"/>
            <a:ext cx="5040560" cy="656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Users\Дом\Desktop\Владимир Великий - Грибоедов и Кры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20880" cy="645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58</Words>
  <Application>Microsoft Office PowerPoint</Application>
  <PresentationFormat>Экран 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Путешествие в Древнюю Киевскую Русь  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Вознесенский собор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Дом</cp:lastModifiedBy>
  <cp:revision>57</cp:revision>
  <dcterms:created xsi:type="dcterms:W3CDTF">2014-08-14T12:42:04Z</dcterms:created>
  <dcterms:modified xsi:type="dcterms:W3CDTF">2015-10-25T20:30:20Z</dcterms:modified>
</cp:coreProperties>
</file>